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7D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96"/>
    <p:restoredTop sz="96281"/>
  </p:normalViewPr>
  <p:slideViewPr>
    <p:cSldViewPr snapToGrid="0" snapToObjects="1">
      <p:cViewPr varScale="1">
        <p:scale>
          <a:sx n="95" d="100"/>
          <a:sy n="95" d="100"/>
        </p:scale>
        <p:origin x="200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E4FB-8530-C14C-9D3E-A31A92CC7356}" type="datetimeFigureOut">
              <a:rPr lang="en-US" smtClean="0"/>
              <a:t>7/6/22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E7A4-BBA0-F14B-AF45-ADD008650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1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E4FB-8530-C14C-9D3E-A31A92CC7356}" type="datetimeFigureOut">
              <a:rPr lang="en-US" smtClean="0"/>
              <a:t>7/6/22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E7A4-BBA0-F14B-AF45-ADD008650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12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E4FB-8530-C14C-9D3E-A31A92CC7356}" type="datetimeFigureOut">
              <a:rPr lang="en-US" smtClean="0"/>
              <a:t>7/6/22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E7A4-BBA0-F14B-AF45-ADD008650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5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E4FB-8530-C14C-9D3E-A31A92CC7356}" type="datetimeFigureOut">
              <a:rPr lang="en-US" smtClean="0"/>
              <a:t>7/6/22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E7A4-BBA0-F14B-AF45-ADD008650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44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E4FB-8530-C14C-9D3E-A31A92CC7356}" type="datetimeFigureOut">
              <a:rPr lang="en-US" smtClean="0"/>
              <a:t>7/6/22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E7A4-BBA0-F14B-AF45-ADD008650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E4FB-8530-C14C-9D3E-A31A92CC7356}" type="datetimeFigureOut">
              <a:rPr lang="en-US" smtClean="0"/>
              <a:t>7/6/22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E7A4-BBA0-F14B-AF45-ADD008650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E4FB-8530-C14C-9D3E-A31A92CC7356}" type="datetimeFigureOut">
              <a:rPr lang="en-US" smtClean="0"/>
              <a:t>7/6/22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E7A4-BBA0-F14B-AF45-ADD008650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79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E4FB-8530-C14C-9D3E-A31A92CC7356}" type="datetimeFigureOut">
              <a:rPr lang="en-US" smtClean="0"/>
              <a:t>7/6/22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E7A4-BBA0-F14B-AF45-ADD008650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1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E4FB-8530-C14C-9D3E-A31A92CC7356}" type="datetimeFigureOut">
              <a:rPr lang="en-US" smtClean="0"/>
              <a:t>7/6/22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E7A4-BBA0-F14B-AF45-ADD008650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36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E4FB-8530-C14C-9D3E-A31A92CC7356}" type="datetimeFigureOut">
              <a:rPr lang="en-US" smtClean="0"/>
              <a:t>7/6/22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E7A4-BBA0-F14B-AF45-ADD008650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8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E4FB-8530-C14C-9D3E-A31A92CC7356}" type="datetimeFigureOut">
              <a:rPr lang="en-US" smtClean="0"/>
              <a:t>7/6/22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E7A4-BBA0-F14B-AF45-ADD008650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1E4FB-8530-C14C-9D3E-A31A92CC7356}" type="datetimeFigureOut">
              <a:rPr lang="en-US" smtClean="0"/>
              <a:t>7/6/22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E7A4-BBA0-F14B-AF45-ADD008650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4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4D1532E-72C2-8BA4-C32E-E37CC68C83EF}"/>
              </a:ext>
            </a:extLst>
          </p:cNvPr>
          <p:cNvSpPr/>
          <p:nvPr/>
        </p:nvSpPr>
        <p:spPr>
          <a:xfrm>
            <a:off x="0" y="0"/>
            <a:ext cx="4953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300" b="1" dirty="0">
                <a:solidFill>
                  <a:srgbClr val="FF0000"/>
                </a:solidFill>
                <a:latin typeface="KG Miss Kindergarten" panose="02000000000000000000" pitchFamily="2" charset="77"/>
              </a:rPr>
              <a:t>A</a:t>
            </a:r>
            <a:endParaRPr lang="en-US" b="1" dirty="0">
              <a:solidFill>
                <a:srgbClr val="FF0000"/>
              </a:solidFill>
              <a:latin typeface="KG Miss Kindergarten" panose="02000000000000000000" pitchFamily="2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64E397-B83D-B713-176C-E51019A74891}"/>
              </a:ext>
            </a:extLst>
          </p:cNvPr>
          <p:cNvSpPr/>
          <p:nvPr/>
        </p:nvSpPr>
        <p:spPr>
          <a:xfrm>
            <a:off x="4953000" y="0"/>
            <a:ext cx="4953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300" b="1" dirty="0">
                <a:solidFill>
                  <a:schemeClr val="accent2"/>
                </a:solidFill>
                <a:latin typeface="KG Miss Kindergarten" panose="02000000000000000000" pitchFamily="2" charset="77"/>
              </a:rPr>
              <a:t>B</a:t>
            </a:r>
            <a:endParaRPr lang="en-US" b="1" dirty="0">
              <a:solidFill>
                <a:schemeClr val="accent2"/>
              </a:solidFill>
              <a:latin typeface="KG Miss Kindergarten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93527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4D1532E-72C2-8BA4-C32E-E37CC68C83EF}"/>
              </a:ext>
            </a:extLst>
          </p:cNvPr>
          <p:cNvSpPr/>
          <p:nvPr/>
        </p:nvSpPr>
        <p:spPr>
          <a:xfrm>
            <a:off x="0" y="0"/>
            <a:ext cx="4953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300" b="1" dirty="0">
                <a:solidFill>
                  <a:srgbClr val="00B0F0"/>
                </a:solidFill>
                <a:latin typeface="KG Miss Kindergarten" panose="02000000000000000000" pitchFamily="2" charset="77"/>
              </a:rPr>
              <a:t>S</a:t>
            </a:r>
            <a:endParaRPr lang="en-US" b="1" dirty="0">
              <a:solidFill>
                <a:srgbClr val="00B0F0"/>
              </a:solidFill>
              <a:latin typeface="KG Miss Kindergarten" panose="02000000000000000000" pitchFamily="2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64E397-B83D-B713-176C-E51019A74891}"/>
              </a:ext>
            </a:extLst>
          </p:cNvPr>
          <p:cNvSpPr/>
          <p:nvPr/>
        </p:nvSpPr>
        <p:spPr>
          <a:xfrm>
            <a:off x="4953000" y="0"/>
            <a:ext cx="4953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300" b="1" dirty="0">
                <a:solidFill>
                  <a:srgbClr val="7030A0"/>
                </a:solidFill>
                <a:latin typeface="KG Miss Kindergarten" panose="02000000000000000000" pitchFamily="2" charset="77"/>
              </a:rPr>
              <a:t>T</a:t>
            </a:r>
            <a:endParaRPr lang="en-US" b="1" dirty="0">
              <a:solidFill>
                <a:srgbClr val="7030A0"/>
              </a:solidFill>
              <a:latin typeface="KG Miss Kindergarten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47736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4D1532E-72C2-8BA4-C32E-E37CC68C83EF}"/>
              </a:ext>
            </a:extLst>
          </p:cNvPr>
          <p:cNvSpPr/>
          <p:nvPr/>
        </p:nvSpPr>
        <p:spPr>
          <a:xfrm>
            <a:off x="0" y="0"/>
            <a:ext cx="4953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300" b="1" dirty="0">
                <a:solidFill>
                  <a:srgbClr val="E37DC5"/>
                </a:solidFill>
                <a:latin typeface="KG Miss Kindergarten" panose="02000000000000000000" pitchFamily="2" charset="77"/>
              </a:rPr>
              <a:t>U</a:t>
            </a:r>
            <a:endParaRPr lang="en-US" b="1" dirty="0">
              <a:solidFill>
                <a:srgbClr val="E37DC5"/>
              </a:solidFill>
              <a:latin typeface="KG Miss Kindergarten" panose="02000000000000000000" pitchFamily="2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64E397-B83D-B713-176C-E51019A74891}"/>
              </a:ext>
            </a:extLst>
          </p:cNvPr>
          <p:cNvSpPr/>
          <p:nvPr/>
        </p:nvSpPr>
        <p:spPr>
          <a:xfrm>
            <a:off x="4953000" y="0"/>
            <a:ext cx="4953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300" b="1" dirty="0">
                <a:solidFill>
                  <a:srgbClr val="FF0000"/>
                </a:solidFill>
                <a:latin typeface="KG Miss Kindergarten" panose="02000000000000000000" pitchFamily="2" charset="77"/>
              </a:rPr>
              <a:t>V</a:t>
            </a:r>
            <a:endParaRPr lang="en-US" b="1" dirty="0">
              <a:solidFill>
                <a:srgbClr val="FF0000"/>
              </a:solidFill>
              <a:latin typeface="KG Miss Kindergarten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98994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4D1532E-72C2-8BA4-C32E-E37CC68C83EF}"/>
              </a:ext>
            </a:extLst>
          </p:cNvPr>
          <p:cNvSpPr/>
          <p:nvPr/>
        </p:nvSpPr>
        <p:spPr>
          <a:xfrm>
            <a:off x="0" y="0"/>
            <a:ext cx="4953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300" b="1" dirty="0">
                <a:solidFill>
                  <a:schemeClr val="accent2"/>
                </a:solidFill>
                <a:latin typeface="KG Miss Kindergarten" panose="02000000000000000000" pitchFamily="2" charset="77"/>
              </a:rPr>
              <a:t>W</a:t>
            </a:r>
            <a:endParaRPr lang="en-US" b="1" dirty="0">
              <a:solidFill>
                <a:schemeClr val="accent2"/>
              </a:solidFill>
              <a:latin typeface="KG Miss Kindergarten" panose="02000000000000000000" pitchFamily="2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64E397-B83D-B713-176C-E51019A74891}"/>
              </a:ext>
            </a:extLst>
          </p:cNvPr>
          <p:cNvSpPr/>
          <p:nvPr/>
        </p:nvSpPr>
        <p:spPr>
          <a:xfrm>
            <a:off x="4953000" y="0"/>
            <a:ext cx="4953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300" b="1" dirty="0">
                <a:solidFill>
                  <a:schemeClr val="accent4"/>
                </a:solidFill>
                <a:latin typeface="KG Miss Kindergarten" panose="02000000000000000000" pitchFamily="2" charset="77"/>
              </a:rPr>
              <a:t>X</a:t>
            </a:r>
            <a:endParaRPr lang="en-US" b="1" dirty="0">
              <a:solidFill>
                <a:schemeClr val="accent4"/>
              </a:solidFill>
              <a:latin typeface="KG Miss Kindergarten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51271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4D1532E-72C2-8BA4-C32E-E37CC68C83EF}"/>
              </a:ext>
            </a:extLst>
          </p:cNvPr>
          <p:cNvSpPr/>
          <p:nvPr/>
        </p:nvSpPr>
        <p:spPr>
          <a:xfrm>
            <a:off x="0" y="0"/>
            <a:ext cx="4953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300" b="1" dirty="0">
                <a:solidFill>
                  <a:srgbClr val="00B050"/>
                </a:solidFill>
                <a:latin typeface="KG Miss Kindergarten" panose="02000000000000000000" pitchFamily="2" charset="77"/>
              </a:rPr>
              <a:t>Y</a:t>
            </a:r>
            <a:endParaRPr lang="en-US" b="1" dirty="0">
              <a:solidFill>
                <a:srgbClr val="00B050"/>
              </a:solidFill>
              <a:latin typeface="KG Miss Kindergarten" panose="02000000000000000000" pitchFamily="2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64E397-B83D-B713-176C-E51019A74891}"/>
              </a:ext>
            </a:extLst>
          </p:cNvPr>
          <p:cNvSpPr/>
          <p:nvPr/>
        </p:nvSpPr>
        <p:spPr>
          <a:xfrm>
            <a:off x="4953000" y="0"/>
            <a:ext cx="4953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300" b="1" dirty="0">
                <a:solidFill>
                  <a:srgbClr val="00B0F0"/>
                </a:solidFill>
                <a:latin typeface="KG Miss Kindergarten" panose="02000000000000000000" pitchFamily="2" charset="77"/>
              </a:rPr>
              <a:t>Z</a:t>
            </a:r>
            <a:endParaRPr lang="en-US" b="1" dirty="0">
              <a:solidFill>
                <a:srgbClr val="00B0F0"/>
              </a:solidFill>
              <a:latin typeface="KG Miss Kindergarten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7298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4D1532E-72C2-8BA4-C32E-E37CC68C83EF}"/>
              </a:ext>
            </a:extLst>
          </p:cNvPr>
          <p:cNvSpPr/>
          <p:nvPr/>
        </p:nvSpPr>
        <p:spPr>
          <a:xfrm>
            <a:off x="0" y="0"/>
            <a:ext cx="4953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300" b="1">
                <a:solidFill>
                  <a:schemeClr val="accent4"/>
                </a:solidFill>
                <a:latin typeface="KG Miss Kindergarten" panose="02000000000000000000" pitchFamily="2" charset="77"/>
              </a:rPr>
              <a:t>C</a:t>
            </a:r>
            <a:endParaRPr lang="en-US" b="1" dirty="0">
              <a:solidFill>
                <a:schemeClr val="accent4"/>
              </a:solidFill>
              <a:latin typeface="KG Miss Kindergarten" panose="02000000000000000000" pitchFamily="2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64E397-B83D-B713-176C-E51019A74891}"/>
              </a:ext>
            </a:extLst>
          </p:cNvPr>
          <p:cNvSpPr/>
          <p:nvPr/>
        </p:nvSpPr>
        <p:spPr>
          <a:xfrm>
            <a:off x="4953000" y="0"/>
            <a:ext cx="4953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300" b="1" dirty="0">
                <a:solidFill>
                  <a:srgbClr val="00B050"/>
                </a:solidFill>
                <a:latin typeface="KG Miss Kindergarten" panose="02000000000000000000" pitchFamily="2" charset="77"/>
              </a:rPr>
              <a:t>D</a:t>
            </a:r>
            <a:endParaRPr lang="en-US" b="1" dirty="0">
              <a:solidFill>
                <a:srgbClr val="00B050"/>
              </a:solidFill>
              <a:latin typeface="KG Miss Kindergarten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664661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4D1532E-72C2-8BA4-C32E-E37CC68C83EF}"/>
              </a:ext>
            </a:extLst>
          </p:cNvPr>
          <p:cNvSpPr/>
          <p:nvPr/>
        </p:nvSpPr>
        <p:spPr>
          <a:xfrm>
            <a:off x="0" y="0"/>
            <a:ext cx="4953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300" b="1" dirty="0">
                <a:solidFill>
                  <a:srgbClr val="00B0F0"/>
                </a:solidFill>
                <a:latin typeface="KG Miss Kindergarten" panose="02000000000000000000" pitchFamily="2" charset="77"/>
              </a:rPr>
              <a:t>E</a:t>
            </a:r>
            <a:endParaRPr lang="en-US" b="1" dirty="0">
              <a:solidFill>
                <a:srgbClr val="00B0F0"/>
              </a:solidFill>
              <a:latin typeface="KG Miss Kindergarten" panose="02000000000000000000" pitchFamily="2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64E397-B83D-B713-176C-E51019A74891}"/>
              </a:ext>
            </a:extLst>
          </p:cNvPr>
          <p:cNvSpPr/>
          <p:nvPr/>
        </p:nvSpPr>
        <p:spPr>
          <a:xfrm>
            <a:off x="4953000" y="0"/>
            <a:ext cx="4953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300" b="1" dirty="0">
                <a:solidFill>
                  <a:srgbClr val="7030A0"/>
                </a:solidFill>
                <a:latin typeface="KG Miss Kindergarten" panose="02000000000000000000" pitchFamily="2" charset="77"/>
              </a:rPr>
              <a:t>F</a:t>
            </a:r>
            <a:endParaRPr lang="en-US" b="1" dirty="0">
              <a:solidFill>
                <a:srgbClr val="7030A0"/>
              </a:solidFill>
              <a:latin typeface="KG Miss Kindergarten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10510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4D1532E-72C2-8BA4-C32E-E37CC68C83EF}"/>
              </a:ext>
            </a:extLst>
          </p:cNvPr>
          <p:cNvSpPr/>
          <p:nvPr/>
        </p:nvSpPr>
        <p:spPr>
          <a:xfrm>
            <a:off x="0" y="0"/>
            <a:ext cx="4953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300" b="1" dirty="0">
                <a:solidFill>
                  <a:srgbClr val="E37DC5"/>
                </a:solidFill>
                <a:latin typeface="KG Miss Kindergarten" panose="02000000000000000000" pitchFamily="2" charset="77"/>
              </a:rPr>
              <a:t>G</a:t>
            </a:r>
            <a:endParaRPr lang="en-US" b="1" dirty="0">
              <a:solidFill>
                <a:srgbClr val="E37DC5"/>
              </a:solidFill>
              <a:latin typeface="KG Miss Kindergarten" panose="02000000000000000000" pitchFamily="2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64E397-B83D-B713-176C-E51019A74891}"/>
              </a:ext>
            </a:extLst>
          </p:cNvPr>
          <p:cNvSpPr/>
          <p:nvPr/>
        </p:nvSpPr>
        <p:spPr>
          <a:xfrm>
            <a:off x="4953000" y="0"/>
            <a:ext cx="4953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300" b="1" dirty="0">
                <a:solidFill>
                  <a:srgbClr val="FF0000"/>
                </a:solidFill>
                <a:latin typeface="KG Miss Kindergarten" panose="02000000000000000000" pitchFamily="2" charset="77"/>
              </a:rPr>
              <a:t>H</a:t>
            </a:r>
            <a:endParaRPr lang="en-US" b="1" dirty="0">
              <a:solidFill>
                <a:srgbClr val="FF0000"/>
              </a:solidFill>
              <a:latin typeface="KG Miss Kindergarten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40225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4D1532E-72C2-8BA4-C32E-E37CC68C83EF}"/>
              </a:ext>
            </a:extLst>
          </p:cNvPr>
          <p:cNvSpPr/>
          <p:nvPr/>
        </p:nvSpPr>
        <p:spPr>
          <a:xfrm>
            <a:off x="0" y="0"/>
            <a:ext cx="4953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300" b="1" dirty="0">
                <a:solidFill>
                  <a:schemeClr val="accent2"/>
                </a:solidFill>
                <a:latin typeface="KG Miss Kindergarten" panose="02000000000000000000" pitchFamily="2" charset="77"/>
              </a:rPr>
              <a:t>I</a:t>
            </a:r>
            <a:endParaRPr lang="en-US" b="1" dirty="0">
              <a:solidFill>
                <a:schemeClr val="accent2"/>
              </a:solidFill>
              <a:latin typeface="KG Miss Kindergarten" panose="02000000000000000000" pitchFamily="2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64E397-B83D-B713-176C-E51019A74891}"/>
              </a:ext>
            </a:extLst>
          </p:cNvPr>
          <p:cNvSpPr/>
          <p:nvPr/>
        </p:nvSpPr>
        <p:spPr>
          <a:xfrm>
            <a:off x="4953000" y="0"/>
            <a:ext cx="4953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300" b="1" dirty="0">
                <a:solidFill>
                  <a:schemeClr val="accent4"/>
                </a:solidFill>
                <a:latin typeface="KG Miss Kindergarten" panose="02000000000000000000" pitchFamily="2" charset="77"/>
              </a:rPr>
              <a:t>J</a:t>
            </a:r>
            <a:endParaRPr lang="en-US" b="1" dirty="0">
              <a:solidFill>
                <a:schemeClr val="accent4"/>
              </a:solidFill>
              <a:latin typeface="KG Miss Kindergarten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70610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4D1532E-72C2-8BA4-C32E-E37CC68C83EF}"/>
              </a:ext>
            </a:extLst>
          </p:cNvPr>
          <p:cNvSpPr/>
          <p:nvPr/>
        </p:nvSpPr>
        <p:spPr>
          <a:xfrm>
            <a:off x="0" y="0"/>
            <a:ext cx="4953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300" b="1" dirty="0">
                <a:solidFill>
                  <a:srgbClr val="00B050"/>
                </a:solidFill>
                <a:latin typeface="KG Miss Kindergarten" panose="02000000000000000000" pitchFamily="2" charset="77"/>
              </a:rPr>
              <a:t>K</a:t>
            </a:r>
            <a:endParaRPr lang="en-US" b="1" dirty="0">
              <a:solidFill>
                <a:srgbClr val="00B050"/>
              </a:solidFill>
              <a:latin typeface="KG Miss Kindergarten" panose="02000000000000000000" pitchFamily="2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64E397-B83D-B713-176C-E51019A74891}"/>
              </a:ext>
            </a:extLst>
          </p:cNvPr>
          <p:cNvSpPr/>
          <p:nvPr/>
        </p:nvSpPr>
        <p:spPr>
          <a:xfrm>
            <a:off x="4953000" y="0"/>
            <a:ext cx="4953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300" b="1" dirty="0">
                <a:solidFill>
                  <a:srgbClr val="00B0F0"/>
                </a:solidFill>
                <a:latin typeface="KG Miss Kindergarten" panose="02000000000000000000" pitchFamily="2" charset="77"/>
              </a:rPr>
              <a:t>L</a:t>
            </a:r>
            <a:endParaRPr lang="en-US" b="1" dirty="0">
              <a:solidFill>
                <a:srgbClr val="00B0F0"/>
              </a:solidFill>
              <a:latin typeface="KG Miss Kindergarten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3897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4D1532E-72C2-8BA4-C32E-E37CC68C83EF}"/>
              </a:ext>
            </a:extLst>
          </p:cNvPr>
          <p:cNvSpPr/>
          <p:nvPr/>
        </p:nvSpPr>
        <p:spPr>
          <a:xfrm>
            <a:off x="0" y="0"/>
            <a:ext cx="4953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300" b="1" dirty="0">
                <a:solidFill>
                  <a:srgbClr val="7030A0"/>
                </a:solidFill>
                <a:latin typeface="KG Miss Kindergarten" panose="02000000000000000000" pitchFamily="2" charset="77"/>
              </a:rPr>
              <a:t>M</a:t>
            </a:r>
            <a:endParaRPr lang="en-US" b="1" dirty="0">
              <a:solidFill>
                <a:srgbClr val="7030A0"/>
              </a:solidFill>
              <a:latin typeface="KG Miss Kindergarten" panose="02000000000000000000" pitchFamily="2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64E397-B83D-B713-176C-E51019A74891}"/>
              </a:ext>
            </a:extLst>
          </p:cNvPr>
          <p:cNvSpPr/>
          <p:nvPr/>
        </p:nvSpPr>
        <p:spPr>
          <a:xfrm>
            <a:off x="4953000" y="0"/>
            <a:ext cx="4953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189038" algn="l"/>
              </a:tabLst>
            </a:pPr>
            <a:r>
              <a:rPr lang="en-US" sz="41300" b="1" dirty="0">
                <a:solidFill>
                  <a:srgbClr val="E37DC5"/>
                </a:solidFill>
                <a:latin typeface="KG Miss Kindergarten" panose="02000000000000000000" pitchFamily="2" charset="77"/>
              </a:rPr>
              <a:t>N</a:t>
            </a:r>
            <a:endParaRPr lang="en-US" b="1" dirty="0">
              <a:solidFill>
                <a:srgbClr val="E37DC5"/>
              </a:solidFill>
              <a:latin typeface="KG Miss Kindergarten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77752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4D1532E-72C2-8BA4-C32E-E37CC68C83EF}"/>
              </a:ext>
            </a:extLst>
          </p:cNvPr>
          <p:cNvSpPr/>
          <p:nvPr/>
        </p:nvSpPr>
        <p:spPr>
          <a:xfrm>
            <a:off x="0" y="0"/>
            <a:ext cx="4953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300" b="1">
                <a:solidFill>
                  <a:srgbClr val="FF0000"/>
                </a:solidFill>
                <a:latin typeface="KG Miss Kindergarten" panose="02000000000000000000" pitchFamily="2" charset="77"/>
              </a:rPr>
              <a:t>O</a:t>
            </a:r>
            <a:endParaRPr lang="en-US" b="1" dirty="0">
              <a:solidFill>
                <a:srgbClr val="FF0000"/>
              </a:solidFill>
              <a:latin typeface="KG Miss Kindergarten" panose="02000000000000000000" pitchFamily="2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64E397-B83D-B713-176C-E51019A74891}"/>
              </a:ext>
            </a:extLst>
          </p:cNvPr>
          <p:cNvSpPr/>
          <p:nvPr/>
        </p:nvSpPr>
        <p:spPr>
          <a:xfrm>
            <a:off x="4953000" y="0"/>
            <a:ext cx="4953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300" b="1" dirty="0">
                <a:solidFill>
                  <a:schemeClr val="accent2"/>
                </a:solidFill>
                <a:latin typeface="KG Miss Kindergarten" panose="02000000000000000000" pitchFamily="2" charset="77"/>
              </a:rPr>
              <a:t>P</a:t>
            </a:r>
            <a:endParaRPr lang="en-US" b="1" dirty="0">
              <a:solidFill>
                <a:schemeClr val="accent2"/>
              </a:solidFill>
              <a:latin typeface="KG Miss Kindergarten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793162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4D1532E-72C2-8BA4-C32E-E37CC68C83EF}"/>
              </a:ext>
            </a:extLst>
          </p:cNvPr>
          <p:cNvSpPr/>
          <p:nvPr/>
        </p:nvSpPr>
        <p:spPr>
          <a:xfrm>
            <a:off x="0" y="0"/>
            <a:ext cx="4953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300" b="1" dirty="0">
                <a:solidFill>
                  <a:schemeClr val="accent4"/>
                </a:solidFill>
                <a:latin typeface="KG Miss Kindergarten" panose="02000000000000000000" pitchFamily="2" charset="77"/>
              </a:rPr>
              <a:t>Q</a:t>
            </a:r>
            <a:endParaRPr lang="en-US" b="1" dirty="0">
              <a:solidFill>
                <a:schemeClr val="accent4"/>
              </a:solidFill>
              <a:latin typeface="KG Miss Kindergarten" panose="02000000000000000000" pitchFamily="2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64E397-B83D-B713-176C-E51019A74891}"/>
              </a:ext>
            </a:extLst>
          </p:cNvPr>
          <p:cNvSpPr/>
          <p:nvPr/>
        </p:nvSpPr>
        <p:spPr>
          <a:xfrm>
            <a:off x="4953000" y="0"/>
            <a:ext cx="4953000" cy="6858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300" b="1" dirty="0">
                <a:solidFill>
                  <a:srgbClr val="00B050"/>
                </a:solidFill>
                <a:latin typeface="KG Miss Kindergarten" panose="02000000000000000000" pitchFamily="2" charset="77"/>
              </a:rPr>
              <a:t>R</a:t>
            </a:r>
            <a:endParaRPr lang="en-US" b="1" dirty="0">
              <a:solidFill>
                <a:srgbClr val="00B050"/>
              </a:solidFill>
              <a:latin typeface="KG Miss Kindergarten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11790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26</Words>
  <Application>Microsoft Macintosh PowerPoint</Application>
  <PresentationFormat>A4 Paper (210x297 mm)</PresentationFormat>
  <Paragraphs>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KG Miss Kindergarten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2022-07-06T08:51:20Z</dcterms:created>
  <dcterms:modified xsi:type="dcterms:W3CDTF">2022-07-06T09:02:53Z</dcterms:modified>
</cp:coreProperties>
</file>